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8F70AE-F11D-B80F-845F-2789DF869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1CAAA5-CB5A-FAE7-7DFE-A5315F2CD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AB2A5-CA99-2EBF-3727-659CE7494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92FD85-D7B0-7D72-312D-6F100E0F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191B3F-9527-4BC5-2C12-B1A20793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3404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DA1924-7AAF-F9F0-79FD-A5C7FC93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403555-EA6D-DB5A-34A5-AF1E26446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CC600F-622C-03EF-31D9-C7866151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C07F20-D85B-7811-B6CB-8692289AB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D2539D-43FB-4A47-F34E-05C7FAE1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311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5FA890F-2891-8C73-CBE7-91D0BCF94D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6E0418-9D6F-6724-218A-CAAED43E7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D23829-7881-CE56-E1D5-07F3B269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5949BF-1F79-6F35-18A7-8417D769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38A0A7-9D73-0BCF-8C67-FD5F4FC5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728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D2BCE-0A06-F150-6241-80E5E99A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9AB31-51CF-BA5C-F0A3-870394F6F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4F625F-BC00-3F13-C0D0-3C82FF184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43DCA1-DDDB-36A8-E1F6-813B5727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30A69E-5BB3-6A63-5BE8-975357769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815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A96CD-28A6-2003-7109-8D2DE1974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B8AA78-7464-0055-12B3-E7138C4FE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058849-B6FF-999B-D53B-0B8AEAD6C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F597CD-DB2E-432A-C00F-D7AB3B6B0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3969CF-BADF-29CF-A8BD-998EF646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595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1B941-AB53-66C6-A2F9-AD3E8E912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3E0367-8492-7209-150D-CE721C7FB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95387-2F1E-39F6-4EF6-66822CA35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2FDFD7-A861-8DBC-6E64-DD9EDE750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FBA533-602B-7E50-CB0A-B59ED657C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779142-AACB-65C0-1A5B-C5A9307F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148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308D7-DAD5-2ADF-E9E1-B371209C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A7A882-6125-0F83-158C-7F2ACC1FD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E4A9AE-C78D-E7A4-53EA-05233C0FD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F7D7DF-549F-D63A-56FB-8374FD029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8C18DA-C7F1-1151-A014-DE086D02B9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39E595A-380D-788B-EA14-38F7E50C9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ECF3BE-5D0E-38D4-A742-7BAB0C95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3F14BD-F61F-D4BE-850F-BE69C720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64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556BB7-BC9D-AB19-D74C-E4A29EB58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EC0477-5A61-A6A7-0D16-207BD5A1C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7D9AA3-7AEE-C6C0-999D-45034E27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D56BB5D-DC2B-F2CE-8FE4-5A18AE10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7204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B0DFF9-692A-2ABA-9CCA-BA0D7A6A6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0241DE9-C2AA-298E-79D4-13939F0EB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6E1A920-1FE8-2A51-FD0A-AD1AD46AE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167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73C46-D8BE-74D5-0C19-D7B01C57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155D92-782A-0EA9-1673-A5199B5C9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651568-EA8F-DB75-CF94-7EB15AA1B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F66320-E965-5300-2DE8-1B46922D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3ECEE7-7E55-9A3F-E95A-469BBC44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E6D18D-6C9B-EC3F-11C3-B75F41548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2641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3382A3-C9EC-C5B9-9459-73D1FBF91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1ECA218-7CDF-28CB-195B-3391481D85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E8B852E-D501-A0E9-4724-52C8E1EC3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24DAB4-943B-5E32-C971-076064931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BFA592-DA24-EC7E-BC00-9A2AE5E1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801A55-BE9B-2D06-E4D7-09F118DF1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700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58C46DE-7FC0-FDD4-74D5-67B2FBBF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1A71C0-4700-768D-5FA2-7B291A57C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C06B9D-FEF4-9333-4F0C-AE34CE7D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6115B-D9F8-419C-AFC6-5082E1E3DA30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612CE5-AAC5-8572-31E4-54FA883B0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CD0E6E-7C0E-A65E-5BAE-BA416CC34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FCF75-4045-47F4-A30F-52AC71AEE0F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37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4BAA8B17-92A5-2F11-E84E-BF8AF069B52B}"/>
              </a:ext>
            </a:extLst>
          </p:cNvPr>
          <p:cNvSpPr txBox="1">
            <a:spLocks/>
          </p:cNvSpPr>
          <p:nvPr/>
        </p:nvSpPr>
        <p:spPr>
          <a:xfrm>
            <a:off x="1135563" y="2602058"/>
            <a:ext cx="10273562" cy="9953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b="1" dirty="0">
                <a:solidFill>
                  <a:srgbClr val="002060"/>
                </a:solidFill>
              </a:rPr>
              <a:t>Título 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E761B9A-C43A-F767-3708-E51BC91CD417}"/>
              </a:ext>
            </a:extLst>
          </p:cNvPr>
          <p:cNvSpPr txBox="1">
            <a:spLocks/>
          </p:cNvSpPr>
          <p:nvPr/>
        </p:nvSpPr>
        <p:spPr>
          <a:xfrm>
            <a:off x="1135563" y="3597420"/>
            <a:ext cx="10273562" cy="5491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O" sz="3600" dirty="0">
                <a:solidFill>
                  <a:srgbClr val="0070C0"/>
                </a:solidFill>
                <a:ea typeface="Verdana" panose="020B0604030504040204" pitchFamily="34" charset="0"/>
              </a:rPr>
              <a:t>Autores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D953C42-D985-2CA3-EEAB-292E838F4676}"/>
              </a:ext>
            </a:extLst>
          </p:cNvPr>
          <p:cNvGrpSpPr/>
          <p:nvPr/>
        </p:nvGrpSpPr>
        <p:grpSpPr>
          <a:xfrm>
            <a:off x="10730753" y="6006354"/>
            <a:ext cx="1356744" cy="750688"/>
            <a:chOff x="8195204" y="6469256"/>
            <a:chExt cx="770842" cy="388744"/>
          </a:xfrm>
        </p:grpSpPr>
        <p:pic>
          <p:nvPicPr>
            <p:cNvPr id="12" name="Picture 4" descr="Imagen">
              <a:extLst>
                <a:ext uri="{FF2B5EF4-FFF2-40B4-BE49-F238E27FC236}">
                  <a16:creationId xmlns:a16="http://schemas.microsoft.com/office/drawing/2014/main" id="{3D30D0F9-4CB2-743C-CB52-126FD5C241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5204" y="6469256"/>
              <a:ext cx="385421" cy="38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Imagen">
              <a:extLst>
                <a:ext uri="{FF2B5EF4-FFF2-40B4-BE49-F238E27FC236}">
                  <a16:creationId xmlns:a16="http://schemas.microsoft.com/office/drawing/2014/main" id="{1CFB1AE6-DD9A-0483-826F-E4C77F4490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0625" y="6469256"/>
              <a:ext cx="385421" cy="388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4" name="Picture 6" descr="Abstract technology background">
            <a:extLst>
              <a:ext uri="{FF2B5EF4-FFF2-40B4-BE49-F238E27FC236}">
                <a16:creationId xmlns:a16="http://schemas.microsoft.com/office/drawing/2014/main" id="{3D0AEDB4-F3CA-097B-B5D2-0D57E8A26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137" y="0"/>
            <a:ext cx="5409863" cy="138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SOCOL H.P.B.">
            <a:extLst>
              <a:ext uri="{FF2B5EF4-FFF2-40B4-BE49-F238E27FC236}">
                <a16:creationId xmlns:a16="http://schemas.microsoft.com/office/drawing/2014/main" id="{1D28F7C9-69E5-F095-3BE8-21D85BEA7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381" y="0"/>
            <a:ext cx="3271619" cy="142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edical technology, innovation and digital healthcare, surgeon doctor using digital tablet analyzing electronic health record data and testing result connecting with internet network, virtual hospital">
            <a:extLst>
              <a:ext uri="{FF2B5EF4-FFF2-40B4-BE49-F238E27FC236}">
                <a16:creationId xmlns:a16="http://schemas.microsoft.com/office/drawing/2014/main" id="{7B8FE193-5F6E-133A-8FE7-09F6A9DF1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161" y="0"/>
            <a:ext cx="5583956" cy="138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34C2B7E-B6FB-61AA-DF89-DB4B972330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"/>
            <a:ext cx="4518212" cy="138573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E19C12D-07E6-2C64-A8B3-AC9CC485FE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9106" y="6354076"/>
            <a:ext cx="878018" cy="418759"/>
          </a:xfrm>
          <a:prstGeom prst="rect">
            <a:avLst/>
          </a:prstGeom>
        </p:spPr>
      </p:pic>
      <p:pic>
        <p:nvPicPr>
          <p:cNvPr id="2058" name="Picture 10" descr="Ensure | Tienda online Colombia">
            <a:extLst>
              <a:ext uri="{FF2B5EF4-FFF2-40B4-BE49-F238E27FC236}">
                <a16:creationId xmlns:a16="http://schemas.microsoft.com/office/drawing/2014/main" id="{11D2D2A7-370E-E53D-5408-A223C2A1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395" y="6541378"/>
            <a:ext cx="719882" cy="18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ix News Colombia">
            <a:extLst>
              <a:ext uri="{FF2B5EF4-FFF2-40B4-BE49-F238E27FC236}">
                <a16:creationId xmlns:a16="http://schemas.microsoft.com/office/drawing/2014/main" id="{4B1BB260-15D0-BCD5-EA97-6C6710908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08" y="6581537"/>
            <a:ext cx="627530" cy="1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AE9883E-A28F-8FBE-B496-3918C826CA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2953" y="6484370"/>
            <a:ext cx="1141787" cy="297230"/>
          </a:xfrm>
          <a:prstGeom prst="rect">
            <a:avLst/>
          </a:prstGeom>
        </p:spPr>
      </p:pic>
      <p:pic>
        <p:nvPicPr>
          <p:cNvPr id="2062" name="Picture 14" descr="Baxter Colombia | LinkedIn">
            <a:extLst>
              <a:ext uri="{FF2B5EF4-FFF2-40B4-BE49-F238E27FC236}">
                <a16:creationId xmlns:a16="http://schemas.microsoft.com/office/drawing/2014/main" id="{64EA5D9D-BC4D-7730-FA7A-D172E52C7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5" y="6431175"/>
            <a:ext cx="552832" cy="41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59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4BAA8B17-92A5-2F11-E84E-BF8AF069B52B}"/>
              </a:ext>
            </a:extLst>
          </p:cNvPr>
          <p:cNvSpPr txBox="1">
            <a:spLocks/>
          </p:cNvSpPr>
          <p:nvPr/>
        </p:nvSpPr>
        <p:spPr>
          <a:xfrm>
            <a:off x="383346" y="1610995"/>
            <a:ext cx="10273562" cy="9953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b="1" dirty="0">
                <a:solidFill>
                  <a:srgbClr val="002060"/>
                </a:solidFill>
              </a:rPr>
              <a:t>Título 1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E761B9A-C43A-F767-3708-E51BC91CD417}"/>
              </a:ext>
            </a:extLst>
          </p:cNvPr>
          <p:cNvSpPr txBox="1">
            <a:spLocks/>
          </p:cNvSpPr>
          <p:nvPr/>
        </p:nvSpPr>
        <p:spPr>
          <a:xfrm>
            <a:off x="492508" y="2797981"/>
            <a:ext cx="10273562" cy="5491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sz="3600" dirty="0">
                <a:solidFill>
                  <a:srgbClr val="0070C0"/>
                </a:solidFill>
                <a:ea typeface="Verdana" panose="020B0604030504040204" pitchFamily="34" charset="0"/>
              </a:rPr>
              <a:t>Subtítulo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3000" dirty="0">
                <a:solidFill>
                  <a:schemeClr val="bg1">
                    <a:lumMod val="50000"/>
                  </a:schemeClr>
                </a:solidFill>
                <a:ea typeface="Verdana" panose="020B0604030504040204" pitchFamily="34" charset="0"/>
              </a:rPr>
              <a:t>Cuerpo de texto</a:t>
            </a:r>
            <a:endParaRPr lang="es-CO" sz="30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D953C42-D985-2CA3-EEAB-292E838F4676}"/>
              </a:ext>
            </a:extLst>
          </p:cNvPr>
          <p:cNvGrpSpPr/>
          <p:nvPr/>
        </p:nvGrpSpPr>
        <p:grpSpPr>
          <a:xfrm>
            <a:off x="10730753" y="6006354"/>
            <a:ext cx="1356744" cy="750688"/>
            <a:chOff x="8195204" y="6469256"/>
            <a:chExt cx="770842" cy="388744"/>
          </a:xfrm>
        </p:grpSpPr>
        <p:pic>
          <p:nvPicPr>
            <p:cNvPr id="12" name="Picture 4" descr="Imagen">
              <a:extLst>
                <a:ext uri="{FF2B5EF4-FFF2-40B4-BE49-F238E27FC236}">
                  <a16:creationId xmlns:a16="http://schemas.microsoft.com/office/drawing/2014/main" id="{3D30D0F9-4CB2-743C-CB52-126FD5C241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5204" y="6469256"/>
              <a:ext cx="385421" cy="38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Imagen">
              <a:extLst>
                <a:ext uri="{FF2B5EF4-FFF2-40B4-BE49-F238E27FC236}">
                  <a16:creationId xmlns:a16="http://schemas.microsoft.com/office/drawing/2014/main" id="{1CFB1AE6-DD9A-0483-826F-E4C77F4490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0625" y="6469256"/>
              <a:ext cx="385421" cy="388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4" name="Picture 6" descr="Abstract technology background">
            <a:extLst>
              <a:ext uri="{FF2B5EF4-FFF2-40B4-BE49-F238E27FC236}">
                <a16:creationId xmlns:a16="http://schemas.microsoft.com/office/drawing/2014/main" id="{3D0AEDB4-F3CA-097B-B5D2-0D57E8A26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137" y="0"/>
            <a:ext cx="5409863" cy="138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SOCOL H.P.B.">
            <a:extLst>
              <a:ext uri="{FF2B5EF4-FFF2-40B4-BE49-F238E27FC236}">
                <a16:creationId xmlns:a16="http://schemas.microsoft.com/office/drawing/2014/main" id="{1D28F7C9-69E5-F095-3BE8-21D85BEA7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406" y="10708"/>
            <a:ext cx="3005532" cy="137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edical technology, innovation and digital healthcare, surgeon doctor using digital tablet analyzing electronic health record data and testing result connecting with internet network, virtual hospital">
            <a:extLst>
              <a:ext uri="{FF2B5EF4-FFF2-40B4-BE49-F238E27FC236}">
                <a16:creationId xmlns:a16="http://schemas.microsoft.com/office/drawing/2014/main" id="{7B8FE193-5F6E-133A-8FE7-09F6A9DF1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161" y="0"/>
            <a:ext cx="5583956" cy="138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34C2B7E-B6FB-61AA-DF89-DB4B972330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"/>
            <a:ext cx="4518212" cy="138573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E19C12D-07E6-2C64-A8B3-AC9CC485FE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9106" y="6354076"/>
            <a:ext cx="878018" cy="418759"/>
          </a:xfrm>
          <a:prstGeom prst="rect">
            <a:avLst/>
          </a:prstGeom>
        </p:spPr>
      </p:pic>
      <p:pic>
        <p:nvPicPr>
          <p:cNvPr id="2058" name="Picture 10" descr="Ensure | Tienda online Colombia">
            <a:extLst>
              <a:ext uri="{FF2B5EF4-FFF2-40B4-BE49-F238E27FC236}">
                <a16:creationId xmlns:a16="http://schemas.microsoft.com/office/drawing/2014/main" id="{11D2D2A7-370E-E53D-5408-A223C2A10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395" y="6541378"/>
            <a:ext cx="719882" cy="18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ix News Colombia">
            <a:extLst>
              <a:ext uri="{FF2B5EF4-FFF2-40B4-BE49-F238E27FC236}">
                <a16:creationId xmlns:a16="http://schemas.microsoft.com/office/drawing/2014/main" id="{4B1BB260-15D0-BCD5-EA97-6C6710908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08" y="6581537"/>
            <a:ext cx="627530" cy="1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AE9883E-A28F-8FBE-B496-3918C826CA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2953" y="6484370"/>
            <a:ext cx="1141787" cy="297230"/>
          </a:xfrm>
          <a:prstGeom prst="rect">
            <a:avLst/>
          </a:prstGeom>
        </p:spPr>
      </p:pic>
      <p:pic>
        <p:nvPicPr>
          <p:cNvPr id="2062" name="Picture 14" descr="Baxter Colombia | LinkedIn">
            <a:extLst>
              <a:ext uri="{FF2B5EF4-FFF2-40B4-BE49-F238E27FC236}">
                <a16:creationId xmlns:a16="http://schemas.microsoft.com/office/drawing/2014/main" id="{64EA5D9D-BC4D-7730-FA7A-D172E52C7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5" y="6431175"/>
            <a:ext cx="552832" cy="41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2073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9</Words>
  <Application>Microsoft Office PowerPoint</Application>
  <PresentationFormat>Panorámica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Mariana Guevara Celis</dc:creator>
  <cp:lastModifiedBy>Mariana Guevara Celis</cp:lastModifiedBy>
  <cp:revision>1</cp:revision>
  <dcterms:created xsi:type="dcterms:W3CDTF">2023-09-18T19:57:01Z</dcterms:created>
  <dcterms:modified xsi:type="dcterms:W3CDTF">2023-09-18T21:10:00Z</dcterms:modified>
</cp:coreProperties>
</file>