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62B0D4-6DC4-4429-55B3-0EE2565E45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449AF86-E9AE-34BA-9E70-5D0620394D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8B196-0C0F-A12E-9ACD-1F922047D5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D100-54EE-4402-8DB2-6A43AC9271FB}" type="datetimeFigureOut">
              <a:rPr lang="es-CO" smtClean="0"/>
              <a:t>25/06/2024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C9BCC69-A040-5DA1-CD46-BD195EB00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1F34B7A-935E-4BC1-EBB6-0A6A90CCA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98CA6-A273-4728-ABBF-9887E445CD6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4720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180C41-2902-61F4-0692-EA9184174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7D8A6E3-E54B-FA41-1DB1-656C4C497C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F405490-A407-1282-C2B2-0581B8A8C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D100-54EE-4402-8DB2-6A43AC9271FB}" type="datetimeFigureOut">
              <a:rPr lang="es-CO" smtClean="0"/>
              <a:t>25/06/2024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3DABBB2-E7EE-624D-960C-B42F8D5BB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A47D69-1316-BAFC-1F2C-9F246DA3A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98CA6-A273-4728-ABBF-9887E445CD6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78498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D8633C9-EB24-7C03-A3CA-E6B298AFA8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349B488-DA28-8137-A0B6-3EB1B06121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A98C7ED-3F9E-625A-2E0B-1A2104DF4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D100-54EE-4402-8DB2-6A43AC9271FB}" type="datetimeFigureOut">
              <a:rPr lang="es-CO" smtClean="0"/>
              <a:t>25/06/2024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13D08EE-5736-CE5E-D7CF-6498F02C0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4986215-B444-5C77-5115-DFD643CDF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98CA6-A273-4728-ABBF-9887E445CD6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05012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A58277-2037-83D1-6D4A-C8DEE906C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2FAB6-3A0C-2E73-3E82-181AE95C10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1C2B92C-F12F-1600-D9FC-78F142E156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D100-54EE-4402-8DB2-6A43AC9271FB}" type="datetimeFigureOut">
              <a:rPr lang="es-CO" smtClean="0"/>
              <a:t>25/06/2024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7976342-3F09-F03E-86FA-695F29B27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BBAE587-9620-F3EC-6781-911573181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98CA6-A273-4728-ABBF-9887E445CD6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6872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342393-E320-BD66-B6B8-AE46B9C8A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516A5BC-11ED-E8F1-D093-F960D60C2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FC7AB88-18AF-CABF-B90E-1D93B0CA7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D100-54EE-4402-8DB2-6A43AC9271FB}" type="datetimeFigureOut">
              <a:rPr lang="es-CO" smtClean="0"/>
              <a:t>25/06/2024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97A37F-FE2C-5601-64D4-0E4A0674C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4380BC4-E6EF-9042-5A81-5BF2D445E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98CA6-A273-4728-ABBF-9887E445CD6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68886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14A517-73A8-903D-6FE8-E8DC4401E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C8A52E0-F72E-D863-4E4E-7D957B7C9F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5C5FA41-A324-2F73-F93E-024C47A195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C6CA0A0-1865-9BFC-FB50-1EB20A00D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D100-54EE-4402-8DB2-6A43AC9271FB}" type="datetimeFigureOut">
              <a:rPr lang="es-CO" smtClean="0"/>
              <a:t>25/06/2024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8F6A425-CAA4-6AC1-C00D-C3A3AFDEF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C18C3BE-6E82-FF0C-652D-DF8B116C5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98CA6-A273-4728-ABBF-9887E445CD6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30770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941CE4-D1A1-A3BF-4CD7-0D0C3C573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7A0D076-68E6-7F3C-7ACF-A43398C5BB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EFE052F-9C82-46DD-CE9E-782CC3091F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6CAAFFE-35DF-15B0-8992-FD10F03E00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44ADB241-53AF-6185-163B-B389BF6476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C428344-B5C1-4451-456E-6A6E1870A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D100-54EE-4402-8DB2-6A43AC9271FB}" type="datetimeFigureOut">
              <a:rPr lang="es-CO" smtClean="0"/>
              <a:t>25/06/2024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BBC6280D-C89E-9B69-DE29-E8482540E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1DF70DD-56DA-44FF-614A-5CA6914B8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98CA6-A273-4728-ABBF-9887E445CD6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63999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EC1BD2-2C19-4A1C-06A5-3F97E0893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BD562BB-66FE-0E5E-19C6-19F5B70A4C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D100-54EE-4402-8DB2-6A43AC9271FB}" type="datetimeFigureOut">
              <a:rPr lang="es-CO" smtClean="0"/>
              <a:t>25/06/2024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3FBA23D-5C68-2959-CC81-551F3736A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7F31844-A5E0-FF13-2133-BD722812C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98CA6-A273-4728-ABBF-9887E445CD6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56580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85D1D9D-43CC-7521-9806-84E9AA076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D100-54EE-4402-8DB2-6A43AC9271FB}" type="datetimeFigureOut">
              <a:rPr lang="es-CO" smtClean="0"/>
              <a:t>25/06/2024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B430474-F5FA-73D8-DE85-535728144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B03A752-FCD6-539A-BD1D-8283BD521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98CA6-A273-4728-ABBF-9887E445CD6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5688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E7E4E2-0C9D-1007-81D3-492898FED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C2CB40A-8D04-FC22-E130-C523E5A543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B8D9CBC-D439-39AD-D027-028E23DCB5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E4BFDF8-F0AC-BD88-65C8-D57A5A571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D100-54EE-4402-8DB2-6A43AC9271FB}" type="datetimeFigureOut">
              <a:rPr lang="es-CO" smtClean="0"/>
              <a:t>25/06/2024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E9996CD-0743-F3C6-A60F-87CF13486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985941A-DC36-3B91-679F-7446A374E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98CA6-A273-4728-ABBF-9887E445CD6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97727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8565C6-E02D-75FC-AA57-F92FC1253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EDE4874-C32B-991C-FD8B-8E58F7160C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39D04A8-0893-FD82-11B1-2B7FC357E6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916E68F-3983-BC23-2F7D-96D092E84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D100-54EE-4402-8DB2-6A43AC9271FB}" type="datetimeFigureOut">
              <a:rPr lang="es-CO" smtClean="0"/>
              <a:t>25/06/2024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7583010-A3C7-5D57-2DB1-DB764DB2E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CA59687-BDE3-6726-B5CD-97CFFFE93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98CA6-A273-4728-ABBF-9887E445CD6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23113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DF28A49-598D-220E-C9D8-B4D1F7E47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367A183-4299-FF12-2B0B-8A5C637FB8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15FA0A2-B07B-76DF-6772-2B289DDF33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7DD100-54EE-4402-8DB2-6A43AC9271FB}" type="datetimeFigureOut">
              <a:rPr lang="es-CO" smtClean="0"/>
              <a:t>25/06/2024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87A024D-097E-2536-B678-614787CCE0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4605C4C-5CD1-E235-E9DC-0A8D9BA32A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698CA6-A273-4728-ABBF-9887E445CD6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57026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vbvvbvbvb">
            <a:extLst>
              <a:ext uri="{FF2B5EF4-FFF2-40B4-BE49-F238E27FC236}">
                <a16:creationId xmlns:a16="http://schemas.microsoft.com/office/drawing/2014/main" id="{7B4185C5-0B05-B18F-3422-8340E32128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FB935001-C72D-4B8F-EBAB-DF6E234D48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id="{BAC22CBA-CC14-4848-7444-9989BF1433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3623" y="21034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b="1" dirty="0">
                <a:solidFill>
                  <a:srgbClr val="002060"/>
                </a:solidFill>
              </a:rPr>
              <a:t>Título </a:t>
            </a:r>
          </a:p>
        </p:txBody>
      </p:sp>
      <p:sp>
        <p:nvSpPr>
          <p:cNvPr id="13" name="Subtítulo 2">
            <a:extLst>
              <a:ext uri="{FF2B5EF4-FFF2-40B4-BE49-F238E27FC236}">
                <a16:creationId xmlns:a16="http://schemas.microsoft.com/office/drawing/2014/main" id="{A584CAA3-4FEF-1AEC-A839-CA5E5C0D889D}"/>
              </a:ext>
            </a:extLst>
          </p:cNvPr>
          <p:cNvSpPr txBox="1">
            <a:spLocks/>
          </p:cNvSpPr>
          <p:nvPr/>
        </p:nvSpPr>
        <p:spPr>
          <a:xfrm>
            <a:off x="804642" y="3550920"/>
            <a:ext cx="10273562" cy="54918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s-CO" sz="3600" dirty="0">
                <a:solidFill>
                  <a:srgbClr val="0070C0"/>
                </a:solidFill>
                <a:ea typeface="Verdana" panose="020B0604030504040204" pitchFamily="34" charset="0"/>
              </a:rPr>
              <a:t>Autores</a:t>
            </a:r>
          </a:p>
        </p:txBody>
      </p:sp>
      <p:pic>
        <p:nvPicPr>
          <p:cNvPr id="14" name="Picture 2" descr="IHPBA">
            <a:extLst>
              <a:ext uri="{FF2B5EF4-FFF2-40B4-BE49-F238E27FC236}">
                <a16:creationId xmlns:a16="http://schemas.microsoft.com/office/drawing/2014/main" id="{4494C955-B309-FAF4-BD2E-09A13A579B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7817" y="6174603"/>
            <a:ext cx="587781" cy="549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No hay ninguna descripción de la foto disponible.">
            <a:extLst>
              <a:ext uri="{FF2B5EF4-FFF2-40B4-BE49-F238E27FC236}">
                <a16:creationId xmlns:a16="http://schemas.microsoft.com/office/drawing/2014/main" id="{9AD4FFA3-48A9-1A69-DBF3-4CFAB675E1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4485" y="6121863"/>
            <a:ext cx="634870" cy="634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sociedadescientificas Logo">
            <a:extLst>
              <a:ext uri="{FF2B5EF4-FFF2-40B4-BE49-F238E27FC236}">
                <a16:creationId xmlns:a16="http://schemas.microsoft.com/office/drawing/2014/main" id="{E546CD77-B7BB-E9E4-7078-903C3B70DF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8242" y="6115513"/>
            <a:ext cx="634871" cy="641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67879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vbvvbvbvb">
            <a:extLst>
              <a:ext uri="{FF2B5EF4-FFF2-40B4-BE49-F238E27FC236}">
                <a16:creationId xmlns:a16="http://schemas.microsoft.com/office/drawing/2014/main" id="{7B4185C5-0B05-B18F-3422-8340E32128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FB935001-C72D-4B8F-EBAB-DF6E234D48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33AABC10-F2F1-393E-89FA-BF6D4D97DD42}"/>
              </a:ext>
            </a:extLst>
          </p:cNvPr>
          <p:cNvSpPr txBox="1">
            <a:spLocks/>
          </p:cNvSpPr>
          <p:nvPr/>
        </p:nvSpPr>
        <p:spPr>
          <a:xfrm>
            <a:off x="383346" y="1610995"/>
            <a:ext cx="10273562" cy="9953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CO" b="1" dirty="0">
                <a:solidFill>
                  <a:srgbClr val="002060"/>
                </a:solidFill>
              </a:rPr>
              <a:t>Título 1</a:t>
            </a:r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C908142E-B711-340C-3690-7AA7729454A9}"/>
              </a:ext>
            </a:extLst>
          </p:cNvPr>
          <p:cNvSpPr txBox="1">
            <a:spLocks/>
          </p:cNvSpPr>
          <p:nvPr/>
        </p:nvSpPr>
        <p:spPr>
          <a:xfrm>
            <a:off x="483799" y="2549610"/>
            <a:ext cx="10273562" cy="54918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CO" sz="3600" dirty="0">
                <a:solidFill>
                  <a:srgbClr val="0070C0"/>
                </a:solidFill>
                <a:ea typeface="Verdana" panose="020B0604030504040204" pitchFamily="34" charset="0"/>
              </a:rPr>
              <a:t>Subtítulo 1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s-CO" sz="3000" dirty="0">
                <a:solidFill>
                  <a:schemeClr val="bg1">
                    <a:lumMod val="50000"/>
                  </a:schemeClr>
                </a:solidFill>
                <a:ea typeface="Verdana" panose="020B0604030504040204" pitchFamily="34" charset="0"/>
              </a:rPr>
              <a:t>Cuerpo de texto      </a:t>
            </a:r>
          </a:p>
        </p:txBody>
      </p:sp>
      <p:pic>
        <p:nvPicPr>
          <p:cNvPr id="1026" name="Picture 2" descr="IHPBA">
            <a:extLst>
              <a:ext uri="{FF2B5EF4-FFF2-40B4-BE49-F238E27FC236}">
                <a16:creationId xmlns:a16="http://schemas.microsoft.com/office/drawing/2014/main" id="{9D21E4F2-21B9-45FC-6CE1-068DCB2C1E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7817" y="6174603"/>
            <a:ext cx="587781" cy="549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o hay ninguna descripción de la foto disponible.">
            <a:extLst>
              <a:ext uri="{FF2B5EF4-FFF2-40B4-BE49-F238E27FC236}">
                <a16:creationId xmlns:a16="http://schemas.microsoft.com/office/drawing/2014/main" id="{6410777D-8F9C-A83F-8895-8A11A84271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4485" y="6121863"/>
            <a:ext cx="634870" cy="634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ociedadescientificas Logo">
            <a:extLst>
              <a:ext uri="{FF2B5EF4-FFF2-40B4-BE49-F238E27FC236}">
                <a16:creationId xmlns:a16="http://schemas.microsoft.com/office/drawing/2014/main" id="{4B253516-4D60-9460-1070-4187382FB2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8242" y="6115513"/>
            <a:ext cx="634871" cy="641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274431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9</Words>
  <Application>Microsoft Office PowerPoint</Application>
  <PresentationFormat>Panorámica</PresentationFormat>
  <Paragraphs>5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de Office</vt:lpstr>
      <vt:lpstr>Título 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</dc:title>
  <dc:creator>Mariana Guevara Celis</dc:creator>
  <cp:lastModifiedBy>Mariana Guevara Celis</cp:lastModifiedBy>
  <cp:revision>2</cp:revision>
  <dcterms:created xsi:type="dcterms:W3CDTF">2024-06-25T16:07:26Z</dcterms:created>
  <dcterms:modified xsi:type="dcterms:W3CDTF">2024-06-25T17:04:28Z</dcterms:modified>
</cp:coreProperties>
</file>